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6" r:id="rId2"/>
    <p:sldId id="257" r:id="rId3"/>
    <p:sldId id="258" r:id="rId4"/>
    <p:sldId id="261" r:id="rId5"/>
    <p:sldId id="265" r:id="rId6"/>
    <p:sldId id="264" r:id="rId7"/>
    <p:sldId id="267" r:id="rId8"/>
    <p:sldId id="266" r:id="rId9"/>
  </p:sldIdLst>
  <p:sldSz cx="12192000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87" d="100"/>
          <a:sy n="87" d="100"/>
        </p:scale>
        <p:origin x="653" y="58"/>
      </p:cViewPr>
      <p:guideLst>
        <p:guide orient="horz" pos="2113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4" name="Slide Image Placehoder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 Placeholder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78FD23A-2F78-4156-BB62-C393E2F1F45C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0573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376672" cy="4525963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205728" y="1600200"/>
            <a:ext cx="5376672" cy="4525963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  <a:t>5/9/2025</a:t>
            </a:fld>
            <a:endParaRPr lang="en-US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78FD23A-2F78-4156-BB62-C393E2F1F45C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en-US" smtClean="0"/>
              <a:t>5/9/2025</a:t>
            </a:fld>
            <a:endParaRPr lang="en-US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Заголовок 1025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lstStyle/>
          <a:p>
            <a:pPr lvl="0"/>
            <a:r>
              <a:t>Click to edit Master title style</a:t>
            </a:r>
          </a:p>
        </p:txBody>
      </p:sp>
      <p:sp>
        <p:nvSpPr>
          <p:cNvPr id="1027" name="Замещающий текст 1026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1028" name="Замещающая дата 1027"/>
          <p:cNvSpPr>
            <a:spLocks noGrp="1"/>
          </p:cNvSpPr>
          <p:nvPr>
            <p:ph type="dt" sz="half" idx="2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fld id="{760FBDFE-C587-4B4C-A407-44438C67B59E}" type="datetimeFigureOut">
              <a:rPr lang="en-US" smtClean="0"/>
              <a:t>5/9/2025</a:t>
            </a:fld>
            <a:endParaRPr lang="en-US" dirty="0"/>
          </a:p>
        </p:txBody>
      </p:sp>
      <p:sp>
        <p:nvSpPr>
          <p:cNvPr id="1029" name="Замещающий нижний колонтитул 1028"/>
          <p:cNvSpPr>
            <a:spLocks noGrp="1"/>
          </p:cNvSpPr>
          <p:nvPr>
            <p:ph type="ftr" sz="quarter" idx="3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1030" name="Замещающий номер слайда 1029"/>
          <p:cNvSpPr>
            <a:spLocks noGrp="1"/>
          </p:cNvSpPr>
          <p:nvPr>
            <p:ph type="sldNum" sz="quarter" idx="4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fld id="{49AE70B2-8BF9-45C0-BB95-33D1B9D3A854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en-US" dirty="0"/>
              <a:t>FLPBD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altLang="en-US"/>
              <a:t>оконная игра на </a:t>
            </a:r>
            <a:r>
              <a:rPr lang="en-US" altLang="ru-RU"/>
              <a:t>P</a:t>
            </a:r>
            <a:r>
              <a:rPr lang="en-US" altLang="en-US"/>
              <a:t>ygame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altLang="ru-RU"/>
              <a:t>Шулепов Михаил</a:t>
            </a:r>
          </a:p>
        </p:txBody>
      </p:sp>
      <p:sp>
        <p:nvSpPr>
          <p:cNvPr id="6" name="Замещающий текст 5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ru-RU" altLang="en-US"/>
              <a:t>Все задачи, включая: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altLang="en-US"/>
              <a:t>программирование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altLang="en-US"/>
              <a:t>дизайн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altLang="en-US"/>
              <a:t>презентация</a:t>
            </a:r>
          </a:p>
        </p:txBody>
      </p:sp>
      <p:pic>
        <p:nvPicPr>
          <p:cNvPr id="2" name="Замещающая рамка рисунка 1" descr="Без названия(1)"/>
          <p:cNvPicPr>
            <a:picLocks noGrp="1" noChangeAspect="1"/>
          </p:cNvPicPr>
          <p:nvPr>
            <p:ph type="pic" idx="1"/>
          </p:nvPr>
        </p:nvPicPr>
        <p:blipFill>
          <a:blip r:embed="rId2"/>
          <a:stretch>
            <a:fillRect/>
          </a:stretch>
        </p:blipFill>
        <p:spPr>
          <a:xfrm>
            <a:off x="3985895" y="457200"/>
            <a:ext cx="7561580" cy="56711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altLang="en-US"/>
              <a:t>Описание проекта:</a:t>
            </a:r>
          </a:p>
        </p:txBody>
      </p:sp>
      <p:sp>
        <p:nvSpPr>
          <p:cNvPr id="7" name="Замещающий текст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altLang="en-US"/>
              <a:t>Краткое описание:</a:t>
            </a:r>
          </a:p>
        </p:txBody>
      </p:sp>
      <p:sp>
        <p:nvSpPr>
          <p:cNvPr id="5" name="Замещающее содержимое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altLang="en-US"/>
              <a:t>FLPBD - </a:t>
            </a:r>
            <a:r>
              <a:rPr lang="ru-RU" altLang="en-US"/>
              <a:t>игра, в которой пользователю предстоит управлять «птичкой» так, чтобы она не врезалась в «колонны».</a:t>
            </a:r>
          </a:p>
        </p:txBody>
      </p:sp>
      <p:sp>
        <p:nvSpPr>
          <p:cNvPr id="8" name="Замещающий текст 7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ru-RU" altLang="en-US"/>
              <a:t>Темы, необходимые для    реализации:</a:t>
            </a:r>
          </a:p>
        </p:txBody>
      </p:sp>
      <p:sp>
        <p:nvSpPr>
          <p:cNvPr id="9" name="Замещающее содержимое 8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ru-RU" altLang="en-US"/>
              <a:t>базовые знания </a:t>
            </a:r>
            <a:r>
              <a:rPr lang="en-US" altLang="en-US"/>
              <a:t>python;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ru-RU" altLang="en-US"/>
              <a:t>библиотека </a:t>
            </a:r>
            <a:r>
              <a:rPr lang="en-US" altLang="en-US"/>
              <a:t>pygame;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ru-RU" altLang="en-US"/>
              <a:t>библиотеки </a:t>
            </a:r>
            <a:r>
              <a:rPr lang="en-US" altLang="ru-RU"/>
              <a:t>time, random;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ru-RU" altLang="ru-RU"/>
              <a:t>базовая математика</a:t>
            </a:r>
            <a:r>
              <a:rPr lang="en-US" altLang="ru-RU"/>
              <a:t>;</a:t>
            </a:r>
          </a:p>
          <a:p>
            <a:pPr marL="457200" lvl="1" indent="457200">
              <a:buFont typeface="Arial" panose="020B0604020202020204" pitchFamily="34" charset="0"/>
              <a:buNone/>
            </a:pPr>
            <a:r>
              <a:rPr lang="ru-RU" altLang="en-US"/>
              <a:t>...</a:t>
            </a:r>
            <a:endParaRPr lang="ru-RU" altLang="ru-RU"/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ru-RU" altLang="ru-RU"/>
              <a:t>чючють побольше</a:t>
            </a:r>
          </a:p>
          <a:p>
            <a:pPr marL="457200" lvl="1" indent="457200">
              <a:buFont typeface="Arial" panose="020B0604020202020204" pitchFamily="34" charset="0"/>
              <a:buNone/>
            </a:pPr>
            <a:r>
              <a:rPr lang="ru-RU" altLang="ru-RU"/>
              <a:t>нервоф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wipe/>
      </p:transition>
    </mc:Choice>
    <mc:Fallback xmlns="">
      <p:transition spd="slow">
        <p:wip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6"/>
          <p:cNvSpPr>
            <a:spLocks noGrp="1"/>
          </p:cNvSpPr>
          <p:nvPr>
            <p:ph type="title"/>
          </p:nvPr>
        </p:nvSpPr>
        <p:spPr>
          <a:xfrm>
            <a:off x="609600" y="360680"/>
            <a:ext cx="10972800" cy="582613"/>
          </a:xfrm>
        </p:spPr>
        <p:txBody>
          <a:bodyPr/>
          <a:lstStyle/>
          <a:p>
            <a:r>
              <a:rPr lang="ru-RU" altLang="en-US"/>
              <a:t>Образ результата: что мы ожидали</a:t>
            </a:r>
          </a:p>
        </p:txBody>
      </p:sp>
      <p:pic>
        <p:nvPicPr>
          <p:cNvPr id="17" name="Изображение 16" descr="image-Photoroom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445" y="943610"/>
            <a:ext cx="3479165" cy="3479165"/>
          </a:xfrm>
          <a:prstGeom prst="rect">
            <a:avLst/>
          </a:prstGeom>
        </p:spPr>
      </p:pic>
      <p:sp>
        <p:nvSpPr>
          <p:cNvPr id="18" name="Текстовое поле 17"/>
          <p:cNvSpPr txBox="1"/>
          <p:nvPr/>
        </p:nvSpPr>
        <p:spPr>
          <a:xfrm>
            <a:off x="1217295" y="4093210"/>
            <a:ext cx="289877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en-US" sz="2400" dirty="0" smtClean="0"/>
              <a:t>прыгающая</a:t>
            </a:r>
            <a:endParaRPr lang="ru-RU" altLang="en-US" sz="2400" dirty="0"/>
          </a:p>
          <a:p>
            <a:r>
              <a:rPr lang="ru-RU" altLang="en-US" sz="2400" smtClean="0"/>
              <a:t>птичка</a:t>
            </a:r>
            <a:endParaRPr lang="ru-RU" altLang="en-US" sz="2400" dirty="0"/>
          </a:p>
        </p:txBody>
      </p:sp>
      <p:pic>
        <p:nvPicPr>
          <p:cNvPr id="19" name="Изображение 18"/>
          <p:cNvPicPr/>
          <p:nvPr/>
        </p:nvPicPr>
        <p:blipFill>
          <a:blip r:embed="rId3"/>
          <a:stretch>
            <a:fillRect/>
          </a:stretch>
        </p:blipFill>
        <p:spPr>
          <a:xfrm rot="16200000">
            <a:off x="5475605" y="1369060"/>
            <a:ext cx="951865" cy="2795905"/>
          </a:xfrm>
          <a:prstGeom prst="rect">
            <a:avLst/>
          </a:prstGeom>
        </p:spPr>
      </p:pic>
      <p:sp>
        <p:nvSpPr>
          <p:cNvPr id="20" name="Текстовое поле 19"/>
          <p:cNvSpPr txBox="1"/>
          <p:nvPr/>
        </p:nvSpPr>
        <p:spPr>
          <a:xfrm>
            <a:off x="5194300" y="4093210"/>
            <a:ext cx="215265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en-US" sz="2400"/>
              <a:t>движущиеся</a:t>
            </a:r>
          </a:p>
          <a:p>
            <a:r>
              <a:rPr lang="ru-RU" altLang="en-US" sz="2400"/>
              <a:t>колоннны</a:t>
            </a:r>
          </a:p>
        </p:txBody>
      </p:sp>
      <p:sp>
        <p:nvSpPr>
          <p:cNvPr id="22" name="Текстовое поле 21"/>
          <p:cNvSpPr txBox="1"/>
          <p:nvPr/>
        </p:nvSpPr>
        <p:spPr>
          <a:xfrm>
            <a:off x="8550910" y="4102100"/>
            <a:ext cx="289877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en-US" sz="2400" dirty="0" err="1"/>
              <a:t>хитбоксы</a:t>
            </a:r>
            <a:r>
              <a:rPr lang="ru-RU" altLang="en-US" sz="2400" dirty="0"/>
              <a:t>,</a:t>
            </a:r>
          </a:p>
          <a:p>
            <a:r>
              <a:rPr lang="ru-RU" altLang="en-US" sz="2400" dirty="0" smtClean="0"/>
              <a:t>коллизия</a:t>
            </a:r>
            <a:endParaRPr lang="en-US" altLang="ru-RU" sz="2400" dirty="0"/>
          </a:p>
        </p:txBody>
      </p:sp>
      <p:pic>
        <p:nvPicPr>
          <p:cNvPr id="2" name="Изображение 1"/>
          <p:cNvPicPr/>
          <p:nvPr/>
        </p:nvPicPr>
        <p:blipFill>
          <a:blip r:embed="rId4"/>
          <a:stretch>
            <a:fillRect/>
          </a:stretch>
        </p:blipFill>
        <p:spPr>
          <a:xfrm>
            <a:off x="8251825" y="1520190"/>
            <a:ext cx="2188845" cy="20053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6"/>
          <p:cNvSpPr>
            <a:spLocks noGrp="1"/>
          </p:cNvSpPr>
          <p:nvPr>
            <p:ph type="title"/>
          </p:nvPr>
        </p:nvSpPr>
        <p:spPr>
          <a:xfrm>
            <a:off x="609600" y="360680"/>
            <a:ext cx="10972800" cy="582613"/>
          </a:xfrm>
        </p:spPr>
        <p:txBody>
          <a:bodyPr/>
          <a:lstStyle/>
          <a:p>
            <a:r>
              <a:rPr lang="ru-RU" altLang="en-US"/>
              <a:t>Фактический результат: что мы получили</a:t>
            </a:r>
          </a:p>
        </p:txBody>
      </p:sp>
      <p:sp>
        <p:nvSpPr>
          <p:cNvPr id="18" name="Текстовое поле 17"/>
          <p:cNvSpPr txBox="1"/>
          <p:nvPr/>
        </p:nvSpPr>
        <p:spPr>
          <a:xfrm>
            <a:off x="1217295" y="4093210"/>
            <a:ext cx="289877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en-US" sz="2400" dirty="0" smtClean="0"/>
              <a:t>прыгающая</a:t>
            </a:r>
            <a:endParaRPr lang="ru-RU" altLang="en-US" sz="2400" dirty="0"/>
          </a:p>
          <a:p>
            <a:r>
              <a:rPr lang="ru-RU" altLang="en-US" sz="2400" dirty="0"/>
              <a:t>«</a:t>
            </a:r>
            <a:r>
              <a:rPr lang="ru-RU" altLang="en-US" sz="2400" dirty="0" smtClean="0"/>
              <a:t>птичка»</a:t>
            </a:r>
            <a:endParaRPr lang="ru-RU" altLang="en-US" sz="2400" dirty="0"/>
          </a:p>
        </p:txBody>
      </p:sp>
      <p:sp>
        <p:nvSpPr>
          <p:cNvPr id="20" name="Текстовое поле 19"/>
          <p:cNvSpPr txBox="1"/>
          <p:nvPr/>
        </p:nvSpPr>
        <p:spPr>
          <a:xfrm>
            <a:off x="5194300" y="4093210"/>
            <a:ext cx="215265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en-US" sz="2400"/>
              <a:t>движущиеся</a:t>
            </a:r>
          </a:p>
          <a:p>
            <a:r>
              <a:rPr lang="ru-RU" altLang="en-US" sz="2400"/>
              <a:t>«колоннны»</a:t>
            </a:r>
          </a:p>
        </p:txBody>
      </p:sp>
      <p:sp>
        <p:nvSpPr>
          <p:cNvPr id="22" name="Текстовое поле 21"/>
          <p:cNvSpPr txBox="1"/>
          <p:nvPr/>
        </p:nvSpPr>
        <p:spPr>
          <a:xfrm>
            <a:off x="8714740" y="4102100"/>
            <a:ext cx="223901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en-US" sz="2400" dirty="0" err="1"/>
              <a:t>хитбоксы</a:t>
            </a:r>
            <a:r>
              <a:rPr lang="ru-RU" altLang="en-US" sz="2400" dirty="0"/>
              <a:t>, </a:t>
            </a:r>
            <a:r>
              <a:rPr lang="ru-RU" altLang="en-US" sz="2400" dirty="0" smtClean="0"/>
              <a:t>коллизия</a:t>
            </a:r>
            <a:endParaRPr lang="ru-RU" altLang="en-US" sz="2400" dirty="0"/>
          </a:p>
        </p:txBody>
      </p:sp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2"/>
          <a:srcRect l="12653" t="10798" r="11599" b="16009"/>
          <a:stretch>
            <a:fillRect/>
          </a:stretch>
        </p:blipFill>
        <p:spPr>
          <a:xfrm>
            <a:off x="1217295" y="1973580"/>
            <a:ext cx="1800225" cy="1704340"/>
          </a:xfrm>
          <a:prstGeom prst="rect">
            <a:avLst/>
          </a:prstGeom>
        </p:spPr>
      </p:pic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5565775" y="1885950"/>
            <a:ext cx="1085850" cy="2314575"/>
          </a:xfrm>
          <a:prstGeom prst="rect">
            <a:avLst/>
          </a:prstGeom>
        </p:spPr>
      </p:pic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4"/>
          <a:srcRect l="25862" t="13473" r="38462" b="47266"/>
          <a:stretch>
            <a:fillRect/>
          </a:stretch>
        </p:blipFill>
        <p:spPr>
          <a:xfrm>
            <a:off x="8536940" y="1850390"/>
            <a:ext cx="1753235" cy="19500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altLang="en-US" sz="2800" dirty="0"/>
              <a:t>Алгоритм работы проекта: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600" dirty="0" smtClean="0"/>
              <a:t>Блок-схема, кратко описывающая работу кода.</a:t>
            </a:r>
            <a:endParaRPr lang="ru-RU" sz="1600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5630" y="697603"/>
            <a:ext cx="4024679" cy="565630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36504" y="2505807"/>
            <a:ext cx="3932237" cy="1600200"/>
          </a:xfrm>
        </p:spPr>
        <p:txBody>
          <a:bodyPr/>
          <a:lstStyle/>
          <a:p>
            <a:r>
              <a:rPr lang="ru-RU" sz="4800" dirty="0" smtClean="0"/>
              <a:t>Репозиторий</a:t>
            </a:r>
            <a:br>
              <a:rPr lang="ru-RU" sz="4800" dirty="0" smtClean="0"/>
            </a:br>
            <a:r>
              <a:rPr lang="ru-RU" sz="4800" dirty="0" smtClean="0"/>
              <a:t>на </a:t>
            </a:r>
            <a:r>
              <a:rPr lang="en-US" sz="4800" dirty="0" smtClean="0"/>
              <a:t>GitHub:</a:t>
            </a:r>
            <a:endParaRPr lang="ru-RU" sz="4800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9934" y="773722"/>
            <a:ext cx="5200774" cy="5200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95951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Фон для презентации спасибо за внимание - 37 фото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2192001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8738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7DB6EF"/>
      </a:accent1>
      <a:accent2>
        <a:srgbClr val="C0504D"/>
      </a:accent2>
      <a:accent3>
        <a:srgbClr val="FFFFFF"/>
      </a:accent3>
      <a:accent4>
        <a:srgbClr val="000000"/>
      </a:accent4>
      <a:accent5>
        <a:srgbClr val="C0D7F5"/>
      </a:accent5>
      <a:accent6>
        <a:srgbClr val="AC4744"/>
      </a:accent6>
      <a:hlink>
        <a:srgbClr val="0066CC"/>
      </a:hlink>
      <a:folHlink>
        <a:srgbClr val="800080"/>
      </a:folHlink>
    </a:clrScheme>
    <a:fontScheme name="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7DB6EF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C0D7F5"/>
        </a:accent5>
        <a:accent6>
          <a:srgbClr val="AC4744"/>
        </a:accent6>
        <a:hlink>
          <a:srgbClr val="0066CC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110</Words>
  <Application>Microsoft Office PowerPoint</Application>
  <PresentationFormat>Широкоэкранный</PresentationFormat>
  <Paragraphs>34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微软雅黑</vt:lpstr>
      <vt:lpstr>SimSun</vt:lpstr>
      <vt:lpstr>Arial</vt:lpstr>
      <vt:lpstr>Calibri</vt:lpstr>
      <vt:lpstr>Default Design</vt:lpstr>
      <vt:lpstr>FLPBD</vt:lpstr>
      <vt:lpstr>Шулепов Михаил</vt:lpstr>
      <vt:lpstr>Описание проекта:</vt:lpstr>
      <vt:lpstr>Образ результата: что мы ожидали</vt:lpstr>
      <vt:lpstr>Фактический результат: что мы получили</vt:lpstr>
      <vt:lpstr>Алгоритм работы проекта:</vt:lpstr>
      <vt:lpstr>Репозиторий на GitHub: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mshanya</cp:lastModifiedBy>
  <cp:revision>10</cp:revision>
  <dcterms:created xsi:type="dcterms:W3CDTF">2025-04-30T01:52:00Z</dcterms:created>
  <dcterms:modified xsi:type="dcterms:W3CDTF">2025-05-09T04:04:51Z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1049-12.2.0.20795</vt:lpwstr>
  </property>
  <property fmtid="{D5CDD505-2E9C-101B-9397-08002B2CF9AE}" pid="3" name="ICV">
    <vt:lpwstr>7BFF1C07AB1640788670299EB5406AC8_12</vt:lpwstr>
  </property>
</Properties>
</file>

<file path=docProps/thumbnail.jpeg>
</file>